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2" r:id="rId2"/>
    <p:sldId id="256" r:id="rId3"/>
    <p:sldId id="259" r:id="rId4"/>
    <p:sldId id="269" r:id="rId5"/>
    <p:sldId id="268" r:id="rId6"/>
    <p:sldId id="270" r:id="rId7"/>
    <p:sldId id="273" r:id="rId8"/>
    <p:sldId id="271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492E4-73C5-4D9E-8CC2-E45FF3E38314}" type="doc">
      <dgm:prSet loTypeId="urn:microsoft.com/office/officeart/2005/8/layout/hierarchy3" loCatId="list" qsTypeId="urn:microsoft.com/office/officeart/2005/8/quickstyle/3d4" qsCatId="3D" csTypeId="urn:microsoft.com/office/officeart/2005/8/colors/accent1_2" csCatId="accent1" phldr="1"/>
      <dgm:spPr/>
    </dgm:pt>
    <dgm:pt modelId="{5B806DEB-0AC3-437D-A540-6A917246E461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Regularity</a:t>
          </a:r>
          <a:endParaRPr lang="en-IN" dirty="0"/>
        </a:p>
      </dgm:t>
    </dgm:pt>
    <dgm:pt modelId="{03061299-ADB4-4059-BCD1-3F2A81C85678}" type="parTrans" cxnId="{88F2A919-23C9-4B91-AA95-16AE23B91718}">
      <dgm:prSet/>
      <dgm:spPr/>
      <dgm:t>
        <a:bodyPr/>
        <a:lstStyle/>
        <a:p>
          <a:endParaRPr lang="en-IN"/>
        </a:p>
      </dgm:t>
    </dgm:pt>
    <dgm:pt modelId="{C43A5C79-62B7-4440-84B3-A063E39E3232}" type="sibTrans" cxnId="{88F2A919-23C9-4B91-AA95-16AE23B91718}">
      <dgm:prSet/>
      <dgm:spPr/>
      <dgm:t>
        <a:bodyPr/>
        <a:lstStyle/>
        <a:p>
          <a:endParaRPr lang="en-IN"/>
        </a:p>
      </dgm:t>
    </dgm:pt>
    <dgm:pt modelId="{5DAC7D6D-01EB-43A5-AE35-14221CABC747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IN" dirty="0"/>
            <a:t>Project</a:t>
          </a:r>
        </a:p>
      </dgm:t>
    </dgm:pt>
    <dgm:pt modelId="{C46D2505-B4B6-447D-9C19-3F913E726601}" type="parTrans" cxnId="{2362FED2-27A1-420C-BB18-E62142218D39}">
      <dgm:prSet/>
      <dgm:spPr/>
      <dgm:t>
        <a:bodyPr/>
        <a:lstStyle/>
        <a:p>
          <a:endParaRPr lang="en-IN"/>
        </a:p>
      </dgm:t>
    </dgm:pt>
    <dgm:pt modelId="{E3D64E71-1BCE-45A3-A37B-B9F010A0505A}" type="sibTrans" cxnId="{2362FED2-27A1-420C-BB18-E62142218D39}">
      <dgm:prSet/>
      <dgm:spPr/>
      <dgm:t>
        <a:bodyPr/>
        <a:lstStyle/>
        <a:p>
          <a:endParaRPr lang="en-IN"/>
        </a:p>
      </dgm:t>
    </dgm:pt>
    <dgm:pt modelId="{36972516-050C-4110-A363-BBCCD90B342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IN" dirty="0"/>
            <a:t>Seniority</a:t>
          </a:r>
        </a:p>
      </dgm:t>
    </dgm:pt>
    <dgm:pt modelId="{576F8C4D-2BAF-4762-981C-FD82085EA1BD}" type="parTrans" cxnId="{DBBF5CEB-4010-4002-8C64-EC3449E7D48C}">
      <dgm:prSet/>
      <dgm:spPr/>
      <dgm:t>
        <a:bodyPr/>
        <a:lstStyle/>
        <a:p>
          <a:endParaRPr lang="en-IN"/>
        </a:p>
      </dgm:t>
    </dgm:pt>
    <dgm:pt modelId="{34A7D81F-9838-4380-8906-3F809ABFDA81}" type="sibTrans" cxnId="{DBBF5CEB-4010-4002-8C64-EC3449E7D48C}">
      <dgm:prSet/>
      <dgm:spPr/>
      <dgm:t>
        <a:bodyPr/>
        <a:lstStyle/>
        <a:p>
          <a:endParaRPr lang="en-IN"/>
        </a:p>
      </dgm:t>
    </dgm:pt>
    <dgm:pt modelId="{8311EA06-AB13-4948-8523-847F9739D6E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Absent records</a:t>
          </a:r>
        </a:p>
      </dgm:t>
    </dgm:pt>
    <dgm:pt modelId="{547E99F6-7954-442C-A054-16CCCE666333}" type="parTrans" cxnId="{E7B11599-4F4F-459F-BBAF-698203A8E960}">
      <dgm:prSet/>
      <dgm:spPr/>
      <dgm:t>
        <a:bodyPr/>
        <a:lstStyle/>
        <a:p>
          <a:endParaRPr lang="en-IN"/>
        </a:p>
      </dgm:t>
    </dgm:pt>
    <dgm:pt modelId="{509DED07-8768-4F33-9D78-ED1E5AC79D28}" type="sibTrans" cxnId="{E7B11599-4F4F-459F-BBAF-698203A8E960}">
      <dgm:prSet/>
      <dgm:spPr/>
      <dgm:t>
        <a:bodyPr/>
        <a:lstStyle/>
        <a:p>
          <a:endParaRPr lang="en-IN"/>
        </a:p>
      </dgm:t>
    </dgm:pt>
    <dgm:pt modelId="{DE3B8C70-C863-4EBE-9A7E-36A3987777DC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Average Daily contact hours</a:t>
          </a:r>
        </a:p>
      </dgm:t>
    </dgm:pt>
    <dgm:pt modelId="{81C001EF-2014-4CD8-A35E-B9AB0112D803}" type="parTrans" cxnId="{06B7E39A-2FE4-44E5-9495-C32CE36803F7}">
      <dgm:prSet/>
      <dgm:spPr/>
      <dgm:t>
        <a:bodyPr/>
        <a:lstStyle/>
        <a:p>
          <a:endParaRPr lang="en-IN"/>
        </a:p>
      </dgm:t>
    </dgm:pt>
    <dgm:pt modelId="{C5170DB0-AA5F-4EC4-BEF7-3F208EDF1C97}" type="sibTrans" cxnId="{06B7E39A-2FE4-44E5-9495-C32CE36803F7}">
      <dgm:prSet/>
      <dgm:spPr/>
      <dgm:t>
        <a:bodyPr/>
        <a:lstStyle/>
        <a:p>
          <a:endParaRPr lang="en-IN"/>
        </a:p>
      </dgm:t>
    </dgm:pt>
    <dgm:pt modelId="{8E65A316-BFEB-4F15-89C0-1EF19E564519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Project Difficulty</a:t>
          </a:r>
        </a:p>
      </dgm:t>
    </dgm:pt>
    <dgm:pt modelId="{80A7BAF8-28AA-4A00-9F27-BFF87E1DDEC5}" type="parTrans" cxnId="{52F572FC-C8BF-4389-817B-05A44635922C}">
      <dgm:prSet/>
      <dgm:spPr/>
      <dgm:t>
        <a:bodyPr/>
        <a:lstStyle/>
        <a:p>
          <a:endParaRPr lang="en-IN"/>
        </a:p>
      </dgm:t>
    </dgm:pt>
    <dgm:pt modelId="{6C064B97-1922-4959-B883-62C62B4AB9C7}" type="sibTrans" cxnId="{52F572FC-C8BF-4389-817B-05A44635922C}">
      <dgm:prSet/>
      <dgm:spPr/>
      <dgm:t>
        <a:bodyPr/>
        <a:lstStyle/>
        <a:p>
          <a:endParaRPr lang="en-IN"/>
        </a:p>
      </dgm:t>
    </dgm:pt>
    <dgm:pt modelId="{27DDA7D8-E3C5-43F7-8C4B-82B6C624BA4F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Project Submission Time</a:t>
          </a:r>
        </a:p>
      </dgm:t>
    </dgm:pt>
    <dgm:pt modelId="{D2D26FEA-FEB4-4B03-8EA1-AE7B2FCB0168}" type="parTrans" cxnId="{F47347E9-D1A7-492C-AB01-D53A2B838FBC}">
      <dgm:prSet/>
      <dgm:spPr/>
      <dgm:t>
        <a:bodyPr/>
        <a:lstStyle/>
        <a:p>
          <a:endParaRPr lang="en-IN"/>
        </a:p>
      </dgm:t>
    </dgm:pt>
    <dgm:pt modelId="{36395FF9-821E-415F-91C5-735C337959B2}" type="sibTrans" cxnId="{F47347E9-D1A7-492C-AB01-D53A2B838FBC}">
      <dgm:prSet/>
      <dgm:spPr/>
      <dgm:t>
        <a:bodyPr/>
        <a:lstStyle/>
        <a:p>
          <a:endParaRPr lang="en-IN"/>
        </a:p>
      </dgm:t>
    </dgm:pt>
    <dgm:pt modelId="{0F82AD1E-1D67-4D8F-9757-17FD9153CD99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1-10 score given by the reviewer of the specific project </a:t>
          </a:r>
        </a:p>
      </dgm:t>
    </dgm:pt>
    <dgm:pt modelId="{848D0F28-B0A7-442A-9E30-E8A32B10D98D}" type="parTrans" cxnId="{54E25061-0140-4733-B096-763E61AF2A37}">
      <dgm:prSet/>
      <dgm:spPr/>
      <dgm:t>
        <a:bodyPr/>
        <a:lstStyle/>
        <a:p>
          <a:endParaRPr lang="en-IN"/>
        </a:p>
      </dgm:t>
    </dgm:pt>
    <dgm:pt modelId="{61DB4A43-3D42-437E-817B-A5CF13F89E72}" type="sibTrans" cxnId="{54E25061-0140-4733-B096-763E61AF2A37}">
      <dgm:prSet/>
      <dgm:spPr/>
      <dgm:t>
        <a:bodyPr/>
        <a:lstStyle/>
        <a:p>
          <a:endParaRPr lang="en-IN"/>
        </a:p>
      </dgm:t>
    </dgm:pt>
    <dgm:pt modelId="{66F58C4B-2098-4BB4-9904-B1ECB2552615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Post of the employee</a:t>
          </a:r>
        </a:p>
      </dgm:t>
    </dgm:pt>
    <dgm:pt modelId="{BFF3FF5C-0E84-42D8-8045-5CBA67B3765F}" type="parTrans" cxnId="{89269366-0FFF-4D20-B65C-99648108D350}">
      <dgm:prSet/>
      <dgm:spPr/>
      <dgm:t>
        <a:bodyPr/>
        <a:lstStyle/>
        <a:p>
          <a:endParaRPr lang="en-IN"/>
        </a:p>
      </dgm:t>
    </dgm:pt>
    <dgm:pt modelId="{8EA4AECF-6DC9-492C-B9CD-E06E73C577C8}" type="sibTrans" cxnId="{89269366-0FFF-4D20-B65C-99648108D350}">
      <dgm:prSet/>
      <dgm:spPr/>
      <dgm:t>
        <a:bodyPr/>
        <a:lstStyle/>
        <a:p>
          <a:endParaRPr lang="en-IN"/>
        </a:p>
      </dgm:t>
    </dgm:pt>
    <dgm:pt modelId="{4F5D22B2-ACF1-4E69-AECE-B8E17B000255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No. of employees working under a specific employee</a:t>
          </a:r>
        </a:p>
      </dgm:t>
    </dgm:pt>
    <dgm:pt modelId="{B939ACC2-6C2F-476D-9457-84D3AF7D6A07}" type="parTrans" cxnId="{1E0B45F1-D574-4D94-BC02-A63F9F7BB998}">
      <dgm:prSet/>
      <dgm:spPr/>
      <dgm:t>
        <a:bodyPr/>
        <a:lstStyle/>
        <a:p>
          <a:endParaRPr lang="en-IN"/>
        </a:p>
      </dgm:t>
    </dgm:pt>
    <dgm:pt modelId="{5E2AAB87-4685-41F4-9AD2-E864115741B6}" type="sibTrans" cxnId="{1E0B45F1-D574-4D94-BC02-A63F9F7BB998}">
      <dgm:prSet/>
      <dgm:spPr/>
      <dgm:t>
        <a:bodyPr/>
        <a:lstStyle/>
        <a:p>
          <a:endParaRPr lang="en-IN"/>
        </a:p>
      </dgm:t>
    </dgm:pt>
    <dgm:pt modelId="{5D1E7B2E-DF2B-4229-A893-B0080C5331AB}" type="pres">
      <dgm:prSet presAssocID="{680492E4-73C5-4D9E-8CC2-E45FF3E3831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4B77AD-5327-4737-B8D3-F0B16796E8E3}" type="pres">
      <dgm:prSet presAssocID="{5B806DEB-0AC3-437D-A540-6A917246E461}" presName="root" presStyleCnt="0"/>
      <dgm:spPr/>
    </dgm:pt>
    <dgm:pt modelId="{71C11517-3990-449A-961A-47D79AEFE7F5}" type="pres">
      <dgm:prSet presAssocID="{5B806DEB-0AC3-437D-A540-6A917246E461}" presName="rootComposite" presStyleCnt="0"/>
      <dgm:spPr/>
    </dgm:pt>
    <dgm:pt modelId="{9C593C6F-FAC6-455A-8A8B-8DF4D39ACA75}" type="pres">
      <dgm:prSet presAssocID="{5B806DEB-0AC3-437D-A540-6A917246E461}" presName="rootText" presStyleLbl="node1" presStyleIdx="0" presStyleCnt="3"/>
      <dgm:spPr/>
    </dgm:pt>
    <dgm:pt modelId="{DD5CC103-0D00-4A79-A64D-B1775690A9DA}" type="pres">
      <dgm:prSet presAssocID="{5B806DEB-0AC3-437D-A540-6A917246E461}" presName="rootConnector" presStyleLbl="node1" presStyleIdx="0" presStyleCnt="3"/>
      <dgm:spPr/>
    </dgm:pt>
    <dgm:pt modelId="{1C36D082-C80A-435F-949C-D8058F8B845D}" type="pres">
      <dgm:prSet presAssocID="{5B806DEB-0AC3-437D-A540-6A917246E461}" presName="childShape" presStyleCnt="0"/>
      <dgm:spPr/>
    </dgm:pt>
    <dgm:pt modelId="{76516255-1F02-4CA2-92BF-F351EB6DE914}" type="pres">
      <dgm:prSet presAssocID="{547E99F6-7954-442C-A054-16CCCE666333}" presName="Name13" presStyleLbl="parChTrans1D2" presStyleIdx="0" presStyleCnt="7"/>
      <dgm:spPr/>
    </dgm:pt>
    <dgm:pt modelId="{21CE529F-D9B1-4E43-A59C-EFACC2AA33BD}" type="pres">
      <dgm:prSet presAssocID="{8311EA06-AB13-4948-8523-847F9739D6EC}" presName="childText" presStyleLbl="bgAcc1" presStyleIdx="0" presStyleCnt="7">
        <dgm:presLayoutVars>
          <dgm:bulletEnabled val="1"/>
        </dgm:presLayoutVars>
      </dgm:prSet>
      <dgm:spPr/>
    </dgm:pt>
    <dgm:pt modelId="{70D0F1BC-31F0-4983-8403-92AB85DF970A}" type="pres">
      <dgm:prSet presAssocID="{81C001EF-2014-4CD8-A35E-B9AB0112D803}" presName="Name13" presStyleLbl="parChTrans1D2" presStyleIdx="1" presStyleCnt="7"/>
      <dgm:spPr/>
    </dgm:pt>
    <dgm:pt modelId="{02736488-4215-4AA5-9BDA-209EAA00156C}" type="pres">
      <dgm:prSet presAssocID="{DE3B8C70-C863-4EBE-9A7E-36A3987777DC}" presName="childText" presStyleLbl="bgAcc1" presStyleIdx="1" presStyleCnt="7">
        <dgm:presLayoutVars>
          <dgm:bulletEnabled val="1"/>
        </dgm:presLayoutVars>
      </dgm:prSet>
      <dgm:spPr/>
    </dgm:pt>
    <dgm:pt modelId="{08182717-E692-4BCA-8545-2BE7FBD21BAC}" type="pres">
      <dgm:prSet presAssocID="{5DAC7D6D-01EB-43A5-AE35-14221CABC747}" presName="root" presStyleCnt="0"/>
      <dgm:spPr/>
    </dgm:pt>
    <dgm:pt modelId="{6E2DD0F2-472A-478C-B7B7-6256B11597FD}" type="pres">
      <dgm:prSet presAssocID="{5DAC7D6D-01EB-43A5-AE35-14221CABC747}" presName="rootComposite" presStyleCnt="0"/>
      <dgm:spPr/>
    </dgm:pt>
    <dgm:pt modelId="{B2327AA1-1385-4BBA-A327-40BBC322BFDF}" type="pres">
      <dgm:prSet presAssocID="{5DAC7D6D-01EB-43A5-AE35-14221CABC747}" presName="rootText" presStyleLbl="node1" presStyleIdx="1" presStyleCnt="3"/>
      <dgm:spPr/>
    </dgm:pt>
    <dgm:pt modelId="{462FC4B5-D761-4D59-BA9A-CD632176368E}" type="pres">
      <dgm:prSet presAssocID="{5DAC7D6D-01EB-43A5-AE35-14221CABC747}" presName="rootConnector" presStyleLbl="node1" presStyleIdx="1" presStyleCnt="3"/>
      <dgm:spPr/>
    </dgm:pt>
    <dgm:pt modelId="{AC08AB3B-E80D-409D-9410-0C9EEB03880E}" type="pres">
      <dgm:prSet presAssocID="{5DAC7D6D-01EB-43A5-AE35-14221CABC747}" presName="childShape" presStyleCnt="0"/>
      <dgm:spPr/>
    </dgm:pt>
    <dgm:pt modelId="{E2B350A4-B950-4BA1-B590-B38EFDCE8512}" type="pres">
      <dgm:prSet presAssocID="{80A7BAF8-28AA-4A00-9F27-BFF87E1DDEC5}" presName="Name13" presStyleLbl="parChTrans1D2" presStyleIdx="2" presStyleCnt="7"/>
      <dgm:spPr/>
    </dgm:pt>
    <dgm:pt modelId="{5B3DF093-73BF-4C37-9291-2F030C3EB37D}" type="pres">
      <dgm:prSet presAssocID="{8E65A316-BFEB-4F15-89C0-1EF19E564519}" presName="childText" presStyleLbl="bgAcc1" presStyleIdx="2" presStyleCnt="7">
        <dgm:presLayoutVars>
          <dgm:bulletEnabled val="1"/>
        </dgm:presLayoutVars>
      </dgm:prSet>
      <dgm:spPr/>
    </dgm:pt>
    <dgm:pt modelId="{1AAE0A31-E635-43A3-9BF0-024373B29A1F}" type="pres">
      <dgm:prSet presAssocID="{D2D26FEA-FEB4-4B03-8EA1-AE7B2FCB0168}" presName="Name13" presStyleLbl="parChTrans1D2" presStyleIdx="3" presStyleCnt="7"/>
      <dgm:spPr/>
    </dgm:pt>
    <dgm:pt modelId="{1E160C87-7EDE-4B2D-9076-357A24A3E929}" type="pres">
      <dgm:prSet presAssocID="{27DDA7D8-E3C5-43F7-8C4B-82B6C624BA4F}" presName="childText" presStyleLbl="bgAcc1" presStyleIdx="3" presStyleCnt="7">
        <dgm:presLayoutVars>
          <dgm:bulletEnabled val="1"/>
        </dgm:presLayoutVars>
      </dgm:prSet>
      <dgm:spPr/>
    </dgm:pt>
    <dgm:pt modelId="{87CBEF2D-02B3-4BB4-AE61-91250E26B7B1}" type="pres">
      <dgm:prSet presAssocID="{848D0F28-B0A7-442A-9E30-E8A32B10D98D}" presName="Name13" presStyleLbl="parChTrans1D2" presStyleIdx="4" presStyleCnt="7"/>
      <dgm:spPr/>
    </dgm:pt>
    <dgm:pt modelId="{C1A52C33-EED5-49AA-BA31-744EFA07A522}" type="pres">
      <dgm:prSet presAssocID="{0F82AD1E-1D67-4D8F-9757-17FD9153CD99}" presName="childText" presStyleLbl="bgAcc1" presStyleIdx="4" presStyleCnt="7">
        <dgm:presLayoutVars>
          <dgm:bulletEnabled val="1"/>
        </dgm:presLayoutVars>
      </dgm:prSet>
      <dgm:spPr/>
    </dgm:pt>
    <dgm:pt modelId="{6B97F390-162B-4C54-BC5E-7F42B8271473}" type="pres">
      <dgm:prSet presAssocID="{36972516-050C-4110-A363-BBCCD90B3427}" presName="root" presStyleCnt="0"/>
      <dgm:spPr/>
    </dgm:pt>
    <dgm:pt modelId="{BFEC88DE-DC63-4255-99D1-14A728292FD9}" type="pres">
      <dgm:prSet presAssocID="{36972516-050C-4110-A363-BBCCD90B3427}" presName="rootComposite" presStyleCnt="0"/>
      <dgm:spPr/>
    </dgm:pt>
    <dgm:pt modelId="{BB805624-D258-49E5-AAE3-0DAC6E04A348}" type="pres">
      <dgm:prSet presAssocID="{36972516-050C-4110-A363-BBCCD90B3427}" presName="rootText" presStyleLbl="node1" presStyleIdx="2" presStyleCnt="3"/>
      <dgm:spPr/>
    </dgm:pt>
    <dgm:pt modelId="{123EDDAA-9EDD-46F5-98AD-E569CC8747FB}" type="pres">
      <dgm:prSet presAssocID="{36972516-050C-4110-A363-BBCCD90B3427}" presName="rootConnector" presStyleLbl="node1" presStyleIdx="2" presStyleCnt="3"/>
      <dgm:spPr/>
    </dgm:pt>
    <dgm:pt modelId="{38C91D08-35D4-4BFF-AD01-BB82C4801F4A}" type="pres">
      <dgm:prSet presAssocID="{36972516-050C-4110-A363-BBCCD90B3427}" presName="childShape" presStyleCnt="0"/>
      <dgm:spPr/>
    </dgm:pt>
    <dgm:pt modelId="{B5EEA3E3-1B01-49F9-B035-967B0E4B6440}" type="pres">
      <dgm:prSet presAssocID="{BFF3FF5C-0E84-42D8-8045-5CBA67B3765F}" presName="Name13" presStyleLbl="parChTrans1D2" presStyleIdx="5" presStyleCnt="7"/>
      <dgm:spPr/>
    </dgm:pt>
    <dgm:pt modelId="{951985E3-0A33-4F4D-AF86-C5217788E237}" type="pres">
      <dgm:prSet presAssocID="{66F58C4B-2098-4BB4-9904-B1ECB2552615}" presName="childText" presStyleLbl="bgAcc1" presStyleIdx="5" presStyleCnt="7">
        <dgm:presLayoutVars>
          <dgm:bulletEnabled val="1"/>
        </dgm:presLayoutVars>
      </dgm:prSet>
      <dgm:spPr/>
    </dgm:pt>
    <dgm:pt modelId="{BC3AB268-A27D-42DA-9034-D6C0157B6933}" type="pres">
      <dgm:prSet presAssocID="{B939ACC2-6C2F-476D-9457-84D3AF7D6A07}" presName="Name13" presStyleLbl="parChTrans1D2" presStyleIdx="6" presStyleCnt="7"/>
      <dgm:spPr/>
    </dgm:pt>
    <dgm:pt modelId="{5343B2F4-A7F8-41A4-B089-60CDBE62EFB3}" type="pres">
      <dgm:prSet presAssocID="{4F5D22B2-ACF1-4E69-AECE-B8E17B000255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88F2A919-23C9-4B91-AA95-16AE23B91718}" srcId="{680492E4-73C5-4D9E-8CC2-E45FF3E38314}" destId="{5B806DEB-0AC3-437D-A540-6A917246E461}" srcOrd="0" destOrd="0" parTransId="{03061299-ADB4-4059-BCD1-3F2A81C85678}" sibTransId="{C43A5C79-62B7-4440-84B3-A063E39E3232}"/>
    <dgm:cxn modelId="{92BFBC2E-2F5F-4BA1-81E4-9D8A18E09D92}" type="presOf" srcId="{547E99F6-7954-442C-A054-16CCCE666333}" destId="{76516255-1F02-4CA2-92BF-F351EB6DE914}" srcOrd="0" destOrd="0" presId="urn:microsoft.com/office/officeart/2005/8/layout/hierarchy3"/>
    <dgm:cxn modelId="{3288B933-22C7-4347-B94A-3F47CCAB094C}" type="presOf" srcId="{66F58C4B-2098-4BB4-9904-B1ECB2552615}" destId="{951985E3-0A33-4F4D-AF86-C5217788E237}" srcOrd="0" destOrd="0" presId="urn:microsoft.com/office/officeart/2005/8/layout/hierarchy3"/>
    <dgm:cxn modelId="{64FC7634-5B28-4D2F-84AD-E464752870E4}" type="presOf" srcId="{5B806DEB-0AC3-437D-A540-6A917246E461}" destId="{DD5CC103-0D00-4A79-A64D-B1775690A9DA}" srcOrd="1" destOrd="0" presId="urn:microsoft.com/office/officeart/2005/8/layout/hierarchy3"/>
    <dgm:cxn modelId="{8A5EC65B-A098-4587-8A4B-F8B7BCC60089}" type="presOf" srcId="{5B806DEB-0AC3-437D-A540-6A917246E461}" destId="{9C593C6F-FAC6-455A-8A8B-8DF4D39ACA75}" srcOrd="0" destOrd="0" presId="urn:microsoft.com/office/officeart/2005/8/layout/hierarchy3"/>
    <dgm:cxn modelId="{CF2A405E-F918-4ABE-9052-6988FFD24FFB}" type="presOf" srcId="{8E65A316-BFEB-4F15-89C0-1EF19E564519}" destId="{5B3DF093-73BF-4C37-9291-2F030C3EB37D}" srcOrd="0" destOrd="0" presId="urn:microsoft.com/office/officeart/2005/8/layout/hierarchy3"/>
    <dgm:cxn modelId="{5DE34E61-25A1-4A8E-AD32-FCD26AA1EA7E}" type="presOf" srcId="{BFF3FF5C-0E84-42D8-8045-5CBA67B3765F}" destId="{B5EEA3E3-1B01-49F9-B035-967B0E4B6440}" srcOrd="0" destOrd="0" presId="urn:microsoft.com/office/officeart/2005/8/layout/hierarchy3"/>
    <dgm:cxn modelId="{54E25061-0140-4733-B096-763E61AF2A37}" srcId="{5DAC7D6D-01EB-43A5-AE35-14221CABC747}" destId="{0F82AD1E-1D67-4D8F-9757-17FD9153CD99}" srcOrd="2" destOrd="0" parTransId="{848D0F28-B0A7-442A-9E30-E8A32B10D98D}" sibTransId="{61DB4A43-3D42-437E-817B-A5CF13F89E72}"/>
    <dgm:cxn modelId="{89269366-0FFF-4D20-B65C-99648108D350}" srcId="{36972516-050C-4110-A363-BBCCD90B3427}" destId="{66F58C4B-2098-4BB4-9904-B1ECB2552615}" srcOrd="0" destOrd="0" parTransId="{BFF3FF5C-0E84-42D8-8045-5CBA67B3765F}" sibTransId="{8EA4AECF-6DC9-492C-B9CD-E06E73C577C8}"/>
    <dgm:cxn modelId="{EE0FB649-F100-4A1A-8208-929DA3EC4E92}" type="presOf" srcId="{80A7BAF8-28AA-4A00-9F27-BFF87E1DDEC5}" destId="{E2B350A4-B950-4BA1-B590-B38EFDCE8512}" srcOrd="0" destOrd="0" presId="urn:microsoft.com/office/officeart/2005/8/layout/hierarchy3"/>
    <dgm:cxn modelId="{63EB836B-0254-43AB-B8E6-F01165216E16}" type="presOf" srcId="{81C001EF-2014-4CD8-A35E-B9AB0112D803}" destId="{70D0F1BC-31F0-4983-8403-92AB85DF970A}" srcOrd="0" destOrd="0" presId="urn:microsoft.com/office/officeart/2005/8/layout/hierarchy3"/>
    <dgm:cxn modelId="{AE05446D-6A0F-48F2-A4E3-30FFD381C3ED}" type="presOf" srcId="{36972516-050C-4110-A363-BBCCD90B3427}" destId="{123EDDAA-9EDD-46F5-98AD-E569CC8747FB}" srcOrd="1" destOrd="0" presId="urn:microsoft.com/office/officeart/2005/8/layout/hierarchy3"/>
    <dgm:cxn modelId="{5EE51C51-EC13-4C23-8793-E7B62AB4CB46}" type="presOf" srcId="{27DDA7D8-E3C5-43F7-8C4B-82B6C624BA4F}" destId="{1E160C87-7EDE-4B2D-9076-357A24A3E929}" srcOrd="0" destOrd="0" presId="urn:microsoft.com/office/officeart/2005/8/layout/hierarchy3"/>
    <dgm:cxn modelId="{D2F1B673-6FA6-4B45-878D-B4E0CE789C53}" type="presOf" srcId="{8311EA06-AB13-4948-8523-847F9739D6EC}" destId="{21CE529F-D9B1-4E43-A59C-EFACC2AA33BD}" srcOrd="0" destOrd="0" presId="urn:microsoft.com/office/officeart/2005/8/layout/hierarchy3"/>
    <dgm:cxn modelId="{53A77A82-BC99-4EF5-B56E-F190428CE682}" type="presOf" srcId="{5DAC7D6D-01EB-43A5-AE35-14221CABC747}" destId="{462FC4B5-D761-4D59-BA9A-CD632176368E}" srcOrd="1" destOrd="0" presId="urn:microsoft.com/office/officeart/2005/8/layout/hierarchy3"/>
    <dgm:cxn modelId="{34EEE482-7BC4-48B9-A203-198CA1E32F7F}" type="presOf" srcId="{DE3B8C70-C863-4EBE-9A7E-36A3987777DC}" destId="{02736488-4215-4AA5-9BDA-209EAA00156C}" srcOrd="0" destOrd="0" presId="urn:microsoft.com/office/officeart/2005/8/layout/hierarchy3"/>
    <dgm:cxn modelId="{402A4E91-C7F5-42EF-8F4A-126EA06CBD44}" type="presOf" srcId="{5DAC7D6D-01EB-43A5-AE35-14221CABC747}" destId="{B2327AA1-1385-4BBA-A327-40BBC322BFDF}" srcOrd="0" destOrd="0" presId="urn:microsoft.com/office/officeart/2005/8/layout/hierarchy3"/>
    <dgm:cxn modelId="{E7B11599-4F4F-459F-BBAF-698203A8E960}" srcId="{5B806DEB-0AC3-437D-A540-6A917246E461}" destId="{8311EA06-AB13-4948-8523-847F9739D6EC}" srcOrd="0" destOrd="0" parTransId="{547E99F6-7954-442C-A054-16CCCE666333}" sibTransId="{509DED07-8768-4F33-9D78-ED1E5AC79D28}"/>
    <dgm:cxn modelId="{3C80E999-EE97-42C1-9437-FE8D17E9FEBD}" type="presOf" srcId="{D2D26FEA-FEB4-4B03-8EA1-AE7B2FCB0168}" destId="{1AAE0A31-E635-43A3-9BF0-024373B29A1F}" srcOrd="0" destOrd="0" presId="urn:microsoft.com/office/officeart/2005/8/layout/hierarchy3"/>
    <dgm:cxn modelId="{06B7E39A-2FE4-44E5-9495-C32CE36803F7}" srcId="{5B806DEB-0AC3-437D-A540-6A917246E461}" destId="{DE3B8C70-C863-4EBE-9A7E-36A3987777DC}" srcOrd="1" destOrd="0" parTransId="{81C001EF-2014-4CD8-A35E-B9AB0112D803}" sibTransId="{C5170DB0-AA5F-4EC4-BEF7-3F208EDF1C97}"/>
    <dgm:cxn modelId="{5AF85AC9-51A7-4277-B3B0-088255EDB26E}" type="presOf" srcId="{36972516-050C-4110-A363-BBCCD90B3427}" destId="{BB805624-D258-49E5-AAE3-0DAC6E04A348}" srcOrd="0" destOrd="0" presId="urn:microsoft.com/office/officeart/2005/8/layout/hierarchy3"/>
    <dgm:cxn modelId="{2362FED2-27A1-420C-BB18-E62142218D39}" srcId="{680492E4-73C5-4D9E-8CC2-E45FF3E38314}" destId="{5DAC7D6D-01EB-43A5-AE35-14221CABC747}" srcOrd="1" destOrd="0" parTransId="{C46D2505-B4B6-447D-9C19-3F913E726601}" sibTransId="{E3D64E71-1BCE-45A3-A37B-B9F010A0505A}"/>
    <dgm:cxn modelId="{56706DDC-CBD5-4304-B072-D95EDBA50197}" type="presOf" srcId="{4F5D22B2-ACF1-4E69-AECE-B8E17B000255}" destId="{5343B2F4-A7F8-41A4-B089-60CDBE62EFB3}" srcOrd="0" destOrd="0" presId="urn:microsoft.com/office/officeart/2005/8/layout/hierarchy3"/>
    <dgm:cxn modelId="{381FD9E0-B823-4030-AC11-C7404FDC0704}" type="presOf" srcId="{680492E4-73C5-4D9E-8CC2-E45FF3E38314}" destId="{5D1E7B2E-DF2B-4229-A893-B0080C5331AB}" srcOrd="0" destOrd="0" presId="urn:microsoft.com/office/officeart/2005/8/layout/hierarchy3"/>
    <dgm:cxn modelId="{086DC3E1-7444-4D7A-8135-3E2F43EDE190}" type="presOf" srcId="{0F82AD1E-1D67-4D8F-9757-17FD9153CD99}" destId="{C1A52C33-EED5-49AA-BA31-744EFA07A522}" srcOrd="0" destOrd="0" presId="urn:microsoft.com/office/officeart/2005/8/layout/hierarchy3"/>
    <dgm:cxn modelId="{F47347E9-D1A7-492C-AB01-D53A2B838FBC}" srcId="{5DAC7D6D-01EB-43A5-AE35-14221CABC747}" destId="{27DDA7D8-E3C5-43F7-8C4B-82B6C624BA4F}" srcOrd="1" destOrd="0" parTransId="{D2D26FEA-FEB4-4B03-8EA1-AE7B2FCB0168}" sibTransId="{36395FF9-821E-415F-91C5-735C337959B2}"/>
    <dgm:cxn modelId="{DBBF5CEB-4010-4002-8C64-EC3449E7D48C}" srcId="{680492E4-73C5-4D9E-8CC2-E45FF3E38314}" destId="{36972516-050C-4110-A363-BBCCD90B3427}" srcOrd="2" destOrd="0" parTransId="{576F8C4D-2BAF-4762-981C-FD82085EA1BD}" sibTransId="{34A7D81F-9838-4380-8906-3F809ABFDA81}"/>
    <dgm:cxn modelId="{4B1A68ED-2821-4AB8-A214-400AD2EB9877}" type="presOf" srcId="{B939ACC2-6C2F-476D-9457-84D3AF7D6A07}" destId="{BC3AB268-A27D-42DA-9034-D6C0157B6933}" srcOrd="0" destOrd="0" presId="urn:microsoft.com/office/officeart/2005/8/layout/hierarchy3"/>
    <dgm:cxn modelId="{1E0B45F1-D574-4D94-BC02-A63F9F7BB998}" srcId="{36972516-050C-4110-A363-BBCCD90B3427}" destId="{4F5D22B2-ACF1-4E69-AECE-B8E17B000255}" srcOrd="1" destOrd="0" parTransId="{B939ACC2-6C2F-476D-9457-84D3AF7D6A07}" sibTransId="{5E2AAB87-4685-41F4-9AD2-E864115741B6}"/>
    <dgm:cxn modelId="{8F389AFA-249D-44D3-9B3F-3AC7EFF836DD}" type="presOf" srcId="{848D0F28-B0A7-442A-9E30-E8A32B10D98D}" destId="{87CBEF2D-02B3-4BB4-AE61-91250E26B7B1}" srcOrd="0" destOrd="0" presId="urn:microsoft.com/office/officeart/2005/8/layout/hierarchy3"/>
    <dgm:cxn modelId="{52F572FC-C8BF-4389-817B-05A44635922C}" srcId="{5DAC7D6D-01EB-43A5-AE35-14221CABC747}" destId="{8E65A316-BFEB-4F15-89C0-1EF19E564519}" srcOrd="0" destOrd="0" parTransId="{80A7BAF8-28AA-4A00-9F27-BFF87E1DDEC5}" sibTransId="{6C064B97-1922-4959-B883-62C62B4AB9C7}"/>
    <dgm:cxn modelId="{60415F74-42F0-4FF6-8E3A-AD45E3096FB5}" type="presParOf" srcId="{5D1E7B2E-DF2B-4229-A893-B0080C5331AB}" destId="{BE4B77AD-5327-4737-B8D3-F0B16796E8E3}" srcOrd="0" destOrd="0" presId="urn:microsoft.com/office/officeart/2005/8/layout/hierarchy3"/>
    <dgm:cxn modelId="{2D2B616F-3158-4615-BCDC-453E8E520424}" type="presParOf" srcId="{BE4B77AD-5327-4737-B8D3-F0B16796E8E3}" destId="{71C11517-3990-449A-961A-47D79AEFE7F5}" srcOrd="0" destOrd="0" presId="urn:microsoft.com/office/officeart/2005/8/layout/hierarchy3"/>
    <dgm:cxn modelId="{77DD5A50-FF37-4432-AB92-ADA3B15391D8}" type="presParOf" srcId="{71C11517-3990-449A-961A-47D79AEFE7F5}" destId="{9C593C6F-FAC6-455A-8A8B-8DF4D39ACA75}" srcOrd="0" destOrd="0" presId="urn:microsoft.com/office/officeart/2005/8/layout/hierarchy3"/>
    <dgm:cxn modelId="{0CCAB18F-6F17-456D-B9D8-8F4B1BEDE7B4}" type="presParOf" srcId="{71C11517-3990-449A-961A-47D79AEFE7F5}" destId="{DD5CC103-0D00-4A79-A64D-B1775690A9DA}" srcOrd="1" destOrd="0" presId="urn:microsoft.com/office/officeart/2005/8/layout/hierarchy3"/>
    <dgm:cxn modelId="{DB84CED1-B23A-4028-8F2D-6BEF26682CC0}" type="presParOf" srcId="{BE4B77AD-5327-4737-B8D3-F0B16796E8E3}" destId="{1C36D082-C80A-435F-949C-D8058F8B845D}" srcOrd="1" destOrd="0" presId="urn:microsoft.com/office/officeart/2005/8/layout/hierarchy3"/>
    <dgm:cxn modelId="{0C664B35-C7D9-46F9-B88D-CD72147C1804}" type="presParOf" srcId="{1C36D082-C80A-435F-949C-D8058F8B845D}" destId="{76516255-1F02-4CA2-92BF-F351EB6DE914}" srcOrd="0" destOrd="0" presId="urn:microsoft.com/office/officeart/2005/8/layout/hierarchy3"/>
    <dgm:cxn modelId="{B9AEA9B7-A5EC-413B-963D-D832553146C1}" type="presParOf" srcId="{1C36D082-C80A-435F-949C-D8058F8B845D}" destId="{21CE529F-D9B1-4E43-A59C-EFACC2AA33BD}" srcOrd="1" destOrd="0" presId="urn:microsoft.com/office/officeart/2005/8/layout/hierarchy3"/>
    <dgm:cxn modelId="{10C9F91C-F72B-4D8E-A7F6-6E3FC42F4BF7}" type="presParOf" srcId="{1C36D082-C80A-435F-949C-D8058F8B845D}" destId="{70D0F1BC-31F0-4983-8403-92AB85DF970A}" srcOrd="2" destOrd="0" presId="urn:microsoft.com/office/officeart/2005/8/layout/hierarchy3"/>
    <dgm:cxn modelId="{E5D5BB3E-0F58-44C8-9916-E61D8897BE44}" type="presParOf" srcId="{1C36D082-C80A-435F-949C-D8058F8B845D}" destId="{02736488-4215-4AA5-9BDA-209EAA00156C}" srcOrd="3" destOrd="0" presId="urn:microsoft.com/office/officeart/2005/8/layout/hierarchy3"/>
    <dgm:cxn modelId="{3CAA5EFC-DA00-4066-8D21-4852E17DB362}" type="presParOf" srcId="{5D1E7B2E-DF2B-4229-A893-B0080C5331AB}" destId="{08182717-E692-4BCA-8545-2BE7FBD21BAC}" srcOrd="1" destOrd="0" presId="urn:microsoft.com/office/officeart/2005/8/layout/hierarchy3"/>
    <dgm:cxn modelId="{29F957B4-A2CC-4920-976A-035264801867}" type="presParOf" srcId="{08182717-E692-4BCA-8545-2BE7FBD21BAC}" destId="{6E2DD0F2-472A-478C-B7B7-6256B11597FD}" srcOrd="0" destOrd="0" presId="urn:microsoft.com/office/officeart/2005/8/layout/hierarchy3"/>
    <dgm:cxn modelId="{0FD9313D-20BC-4C46-996D-EC350F7220AB}" type="presParOf" srcId="{6E2DD0F2-472A-478C-B7B7-6256B11597FD}" destId="{B2327AA1-1385-4BBA-A327-40BBC322BFDF}" srcOrd="0" destOrd="0" presId="urn:microsoft.com/office/officeart/2005/8/layout/hierarchy3"/>
    <dgm:cxn modelId="{D0B80863-A348-44E8-B880-D1DDDBCFCF6F}" type="presParOf" srcId="{6E2DD0F2-472A-478C-B7B7-6256B11597FD}" destId="{462FC4B5-D761-4D59-BA9A-CD632176368E}" srcOrd="1" destOrd="0" presId="urn:microsoft.com/office/officeart/2005/8/layout/hierarchy3"/>
    <dgm:cxn modelId="{93FC6E46-7D86-45F0-A187-54BA857658ED}" type="presParOf" srcId="{08182717-E692-4BCA-8545-2BE7FBD21BAC}" destId="{AC08AB3B-E80D-409D-9410-0C9EEB03880E}" srcOrd="1" destOrd="0" presId="urn:microsoft.com/office/officeart/2005/8/layout/hierarchy3"/>
    <dgm:cxn modelId="{FA103A8C-2B80-45B0-8BB1-8C42C8EEDCE9}" type="presParOf" srcId="{AC08AB3B-E80D-409D-9410-0C9EEB03880E}" destId="{E2B350A4-B950-4BA1-B590-B38EFDCE8512}" srcOrd="0" destOrd="0" presId="urn:microsoft.com/office/officeart/2005/8/layout/hierarchy3"/>
    <dgm:cxn modelId="{EA9E0C64-9801-47E2-A8B1-666D46E1185D}" type="presParOf" srcId="{AC08AB3B-E80D-409D-9410-0C9EEB03880E}" destId="{5B3DF093-73BF-4C37-9291-2F030C3EB37D}" srcOrd="1" destOrd="0" presId="urn:microsoft.com/office/officeart/2005/8/layout/hierarchy3"/>
    <dgm:cxn modelId="{73C16788-319B-491B-8AFD-062F21CA73C7}" type="presParOf" srcId="{AC08AB3B-E80D-409D-9410-0C9EEB03880E}" destId="{1AAE0A31-E635-43A3-9BF0-024373B29A1F}" srcOrd="2" destOrd="0" presId="urn:microsoft.com/office/officeart/2005/8/layout/hierarchy3"/>
    <dgm:cxn modelId="{99FD6C06-6E7C-43B3-93EA-42685E9B708A}" type="presParOf" srcId="{AC08AB3B-E80D-409D-9410-0C9EEB03880E}" destId="{1E160C87-7EDE-4B2D-9076-357A24A3E929}" srcOrd="3" destOrd="0" presId="urn:microsoft.com/office/officeart/2005/8/layout/hierarchy3"/>
    <dgm:cxn modelId="{5552E3D8-3F7E-4EEF-B8EB-CA1BC3D83EA9}" type="presParOf" srcId="{AC08AB3B-E80D-409D-9410-0C9EEB03880E}" destId="{87CBEF2D-02B3-4BB4-AE61-91250E26B7B1}" srcOrd="4" destOrd="0" presId="urn:microsoft.com/office/officeart/2005/8/layout/hierarchy3"/>
    <dgm:cxn modelId="{4F55862C-39B9-4679-A49B-888711161A12}" type="presParOf" srcId="{AC08AB3B-E80D-409D-9410-0C9EEB03880E}" destId="{C1A52C33-EED5-49AA-BA31-744EFA07A522}" srcOrd="5" destOrd="0" presId="urn:microsoft.com/office/officeart/2005/8/layout/hierarchy3"/>
    <dgm:cxn modelId="{111193F6-44CD-428C-B2F2-EA6C0FEEEA4D}" type="presParOf" srcId="{5D1E7B2E-DF2B-4229-A893-B0080C5331AB}" destId="{6B97F390-162B-4C54-BC5E-7F42B8271473}" srcOrd="2" destOrd="0" presId="urn:microsoft.com/office/officeart/2005/8/layout/hierarchy3"/>
    <dgm:cxn modelId="{8FA74AE8-628B-434C-B61D-F9584600D3A2}" type="presParOf" srcId="{6B97F390-162B-4C54-BC5E-7F42B8271473}" destId="{BFEC88DE-DC63-4255-99D1-14A728292FD9}" srcOrd="0" destOrd="0" presId="urn:microsoft.com/office/officeart/2005/8/layout/hierarchy3"/>
    <dgm:cxn modelId="{000F0D70-61E8-4F46-A732-E42C618A44F8}" type="presParOf" srcId="{BFEC88DE-DC63-4255-99D1-14A728292FD9}" destId="{BB805624-D258-49E5-AAE3-0DAC6E04A348}" srcOrd="0" destOrd="0" presId="urn:microsoft.com/office/officeart/2005/8/layout/hierarchy3"/>
    <dgm:cxn modelId="{E53A1B51-DB0E-4A49-B8E4-6CB7ADC18417}" type="presParOf" srcId="{BFEC88DE-DC63-4255-99D1-14A728292FD9}" destId="{123EDDAA-9EDD-46F5-98AD-E569CC8747FB}" srcOrd="1" destOrd="0" presId="urn:microsoft.com/office/officeart/2005/8/layout/hierarchy3"/>
    <dgm:cxn modelId="{701F7F59-8C9C-4C5E-B18B-D290E38F3D9C}" type="presParOf" srcId="{6B97F390-162B-4C54-BC5E-7F42B8271473}" destId="{38C91D08-35D4-4BFF-AD01-BB82C4801F4A}" srcOrd="1" destOrd="0" presId="urn:microsoft.com/office/officeart/2005/8/layout/hierarchy3"/>
    <dgm:cxn modelId="{4030AA61-1BBF-4A66-B704-D25C6725854F}" type="presParOf" srcId="{38C91D08-35D4-4BFF-AD01-BB82C4801F4A}" destId="{B5EEA3E3-1B01-49F9-B035-967B0E4B6440}" srcOrd="0" destOrd="0" presId="urn:microsoft.com/office/officeart/2005/8/layout/hierarchy3"/>
    <dgm:cxn modelId="{793A25B9-4998-4DF7-A5EE-85E8BA69E317}" type="presParOf" srcId="{38C91D08-35D4-4BFF-AD01-BB82C4801F4A}" destId="{951985E3-0A33-4F4D-AF86-C5217788E237}" srcOrd="1" destOrd="0" presId="urn:microsoft.com/office/officeart/2005/8/layout/hierarchy3"/>
    <dgm:cxn modelId="{E9482621-2B9D-43C9-A52E-ED4C3FB98329}" type="presParOf" srcId="{38C91D08-35D4-4BFF-AD01-BB82C4801F4A}" destId="{BC3AB268-A27D-42DA-9034-D6C0157B6933}" srcOrd="2" destOrd="0" presId="urn:microsoft.com/office/officeart/2005/8/layout/hierarchy3"/>
    <dgm:cxn modelId="{699EC982-5A58-4571-A370-A121C40874C0}" type="presParOf" srcId="{38C91D08-35D4-4BFF-AD01-BB82C4801F4A}" destId="{5343B2F4-A7F8-41A4-B089-60CDBE62EFB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93C6F-FAC6-455A-8A8B-8DF4D39ACA75}">
      <dsp:nvSpPr>
        <dsp:cNvPr id="0" name=""/>
        <dsp:cNvSpPr/>
      </dsp:nvSpPr>
      <dsp:spPr>
        <a:xfrm>
          <a:off x="848320" y="1270"/>
          <a:ext cx="1837531" cy="91876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Regularity</a:t>
          </a:r>
          <a:endParaRPr lang="en-IN" sz="3100" kern="1200" dirty="0"/>
        </a:p>
      </dsp:txBody>
      <dsp:txXfrm>
        <a:off x="875230" y="28180"/>
        <a:ext cx="1783711" cy="864945"/>
      </dsp:txXfrm>
    </dsp:sp>
    <dsp:sp modelId="{76516255-1F02-4CA2-92BF-F351EB6DE914}">
      <dsp:nvSpPr>
        <dsp:cNvPr id="0" name=""/>
        <dsp:cNvSpPr/>
      </dsp:nvSpPr>
      <dsp:spPr>
        <a:xfrm>
          <a:off x="1032073" y="920035"/>
          <a:ext cx="183753" cy="68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74"/>
              </a:lnTo>
              <a:lnTo>
                <a:pt x="183753" y="689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E529F-D9B1-4E43-A59C-EFACC2AA33BD}">
      <dsp:nvSpPr>
        <dsp:cNvPr id="0" name=""/>
        <dsp:cNvSpPr/>
      </dsp:nvSpPr>
      <dsp:spPr>
        <a:xfrm>
          <a:off x="1215826" y="1149727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Absent records</a:t>
          </a:r>
        </a:p>
      </dsp:txBody>
      <dsp:txXfrm>
        <a:off x="1242736" y="1176637"/>
        <a:ext cx="1416204" cy="864945"/>
      </dsp:txXfrm>
    </dsp:sp>
    <dsp:sp modelId="{70D0F1BC-31F0-4983-8403-92AB85DF970A}">
      <dsp:nvSpPr>
        <dsp:cNvPr id="0" name=""/>
        <dsp:cNvSpPr/>
      </dsp:nvSpPr>
      <dsp:spPr>
        <a:xfrm>
          <a:off x="1032073" y="920035"/>
          <a:ext cx="183753" cy="1837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7531"/>
              </a:lnTo>
              <a:lnTo>
                <a:pt x="183753" y="1837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36488-4215-4AA5-9BDA-209EAA00156C}">
      <dsp:nvSpPr>
        <dsp:cNvPr id="0" name=""/>
        <dsp:cNvSpPr/>
      </dsp:nvSpPr>
      <dsp:spPr>
        <a:xfrm>
          <a:off x="1215826" y="2298184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Average Daily contact hours</a:t>
          </a:r>
        </a:p>
      </dsp:txBody>
      <dsp:txXfrm>
        <a:off x="1242736" y="2325094"/>
        <a:ext cx="1416204" cy="864945"/>
      </dsp:txXfrm>
    </dsp:sp>
    <dsp:sp modelId="{B2327AA1-1385-4BBA-A327-40BBC322BFDF}">
      <dsp:nvSpPr>
        <dsp:cNvPr id="0" name=""/>
        <dsp:cNvSpPr/>
      </dsp:nvSpPr>
      <dsp:spPr>
        <a:xfrm>
          <a:off x="3145234" y="1270"/>
          <a:ext cx="1837531" cy="918765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Project</a:t>
          </a:r>
        </a:p>
      </dsp:txBody>
      <dsp:txXfrm>
        <a:off x="3172144" y="28180"/>
        <a:ext cx="1783711" cy="864945"/>
      </dsp:txXfrm>
    </dsp:sp>
    <dsp:sp modelId="{E2B350A4-B950-4BA1-B590-B38EFDCE8512}">
      <dsp:nvSpPr>
        <dsp:cNvPr id="0" name=""/>
        <dsp:cNvSpPr/>
      </dsp:nvSpPr>
      <dsp:spPr>
        <a:xfrm>
          <a:off x="3328987" y="920035"/>
          <a:ext cx="183753" cy="68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74"/>
              </a:lnTo>
              <a:lnTo>
                <a:pt x="183753" y="689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DF093-73BF-4C37-9291-2F030C3EB37D}">
      <dsp:nvSpPr>
        <dsp:cNvPr id="0" name=""/>
        <dsp:cNvSpPr/>
      </dsp:nvSpPr>
      <dsp:spPr>
        <a:xfrm>
          <a:off x="3512740" y="1149727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Project Difficulty</a:t>
          </a:r>
        </a:p>
      </dsp:txBody>
      <dsp:txXfrm>
        <a:off x="3539650" y="1176637"/>
        <a:ext cx="1416204" cy="864945"/>
      </dsp:txXfrm>
    </dsp:sp>
    <dsp:sp modelId="{1AAE0A31-E635-43A3-9BF0-024373B29A1F}">
      <dsp:nvSpPr>
        <dsp:cNvPr id="0" name=""/>
        <dsp:cNvSpPr/>
      </dsp:nvSpPr>
      <dsp:spPr>
        <a:xfrm>
          <a:off x="3328987" y="920035"/>
          <a:ext cx="183753" cy="1837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7531"/>
              </a:lnTo>
              <a:lnTo>
                <a:pt x="183753" y="1837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60C87-7EDE-4B2D-9076-357A24A3E929}">
      <dsp:nvSpPr>
        <dsp:cNvPr id="0" name=""/>
        <dsp:cNvSpPr/>
      </dsp:nvSpPr>
      <dsp:spPr>
        <a:xfrm>
          <a:off x="3512740" y="2298184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Project Submission Time</a:t>
          </a:r>
        </a:p>
      </dsp:txBody>
      <dsp:txXfrm>
        <a:off x="3539650" y="2325094"/>
        <a:ext cx="1416204" cy="864945"/>
      </dsp:txXfrm>
    </dsp:sp>
    <dsp:sp modelId="{87CBEF2D-02B3-4BB4-AE61-91250E26B7B1}">
      <dsp:nvSpPr>
        <dsp:cNvPr id="0" name=""/>
        <dsp:cNvSpPr/>
      </dsp:nvSpPr>
      <dsp:spPr>
        <a:xfrm>
          <a:off x="3328987" y="920035"/>
          <a:ext cx="183753" cy="2985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988"/>
              </a:lnTo>
              <a:lnTo>
                <a:pt x="183753" y="29859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52C33-EED5-49AA-BA31-744EFA07A522}">
      <dsp:nvSpPr>
        <dsp:cNvPr id="0" name=""/>
        <dsp:cNvSpPr/>
      </dsp:nvSpPr>
      <dsp:spPr>
        <a:xfrm>
          <a:off x="3512740" y="3446641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1-10 score given by the reviewer of the specific project </a:t>
          </a:r>
        </a:p>
      </dsp:txBody>
      <dsp:txXfrm>
        <a:off x="3539650" y="3473551"/>
        <a:ext cx="1416204" cy="864945"/>
      </dsp:txXfrm>
    </dsp:sp>
    <dsp:sp modelId="{BB805624-D258-49E5-AAE3-0DAC6E04A348}">
      <dsp:nvSpPr>
        <dsp:cNvPr id="0" name=""/>
        <dsp:cNvSpPr/>
      </dsp:nvSpPr>
      <dsp:spPr>
        <a:xfrm>
          <a:off x="5442148" y="1270"/>
          <a:ext cx="1837531" cy="91876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Seniority</a:t>
          </a:r>
        </a:p>
      </dsp:txBody>
      <dsp:txXfrm>
        <a:off x="5469058" y="28180"/>
        <a:ext cx="1783711" cy="864945"/>
      </dsp:txXfrm>
    </dsp:sp>
    <dsp:sp modelId="{B5EEA3E3-1B01-49F9-B035-967B0E4B6440}">
      <dsp:nvSpPr>
        <dsp:cNvPr id="0" name=""/>
        <dsp:cNvSpPr/>
      </dsp:nvSpPr>
      <dsp:spPr>
        <a:xfrm>
          <a:off x="5625901" y="920035"/>
          <a:ext cx="183753" cy="68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74"/>
              </a:lnTo>
              <a:lnTo>
                <a:pt x="183753" y="689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985E3-0A33-4F4D-AF86-C5217788E237}">
      <dsp:nvSpPr>
        <dsp:cNvPr id="0" name=""/>
        <dsp:cNvSpPr/>
      </dsp:nvSpPr>
      <dsp:spPr>
        <a:xfrm>
          <a:off x="5809654" y="1149727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Post of the employee</a:t>
          </a:r>
        </a:p>
      </dsp:txBody>
      <dsp:txXfrm>
        <a:off x="5836564" y="1176637"/>
        <a:ext cx="1416204" cy="864945"/>
      </dsp:txXfrm>
    </dsp:sp>
    <dsp:sp modelId="{BC3AB268-A27D-42DA-9034-D6C0157B6933}">
      <dsp:nvSpPr>
        <dsp:cNvPr id="0" name=""/>
        <dsp:cNvSpPr/>
      </dsp:nvSpPr>
      <dsp:spPr>
        <a:xfrm>
          <a:off x="5625901" y="920035"/>
          <a:ext cx="183753" cy="1837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7531"/>
              </a:lnTo>
              <a:lnTo>
                <a:pt x="183753" y="1837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3B2F4-A7F8-41A4-B089-60CDBE62EFB3}">
      <dsp:nvSpPr>
        <dsp:cNvPr id="0" name=""/>
        <dsp:cNvSpPr/>
      </dsp:nvSpPr>
      <dsp:spPr>
        <a:xfrm>
          <a:off x="5809654" y="2298184"/>
          <a:ext cx="1470024" cy="918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No. of employees working under a specific employee</a:t>
          </a:r>
        </a:p>
      </dsp:txBody>
      <dsp:txXfrm>
        <a:off x="5836564" y="2325094"/>
        <a:ext cx="1416204" cy="86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D74D5-A603-4C80-8625-2B8747DD3E3F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AD19-152E-4194-BE06-73B187091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7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C014-E69B-C850-2F65-EDFD8A517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88BB2-8ABF-FEFD-7718-1BDE0DCC3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A39F3-A53E-3358-A054-46B451F8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0EC5-77E0-E321-71F1-5ECF13F7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36A9-F1DD-31AF-E0A1-DBB97C5E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17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F4F-3098-1627-E012-1F8E7463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C0896-3F51-9B0C-8389-1B76CED0F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90EA-5419-B8BC-C6A9-4E3B9534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589-7589-C49A-02C4-00F6A219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34F8-FBA0-D86B-CFD4-FBC727BE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82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A2F82-4060-9FAF-C8E2-01982A896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F249A-730A-AE7F-3FCF-ED7A8EAE5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BF6-146C-2076-2773-28076570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9C74D-7DB5-CE94-F995-3AF0B401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6DA3-D35A-1E89-7C65-35D2A2B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61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A18E-2188-3432-35FD-9BA7555E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1DDE-FE62-E8F7-E659-E5F316A1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E3247-A8C9-D364-CE2D-1286125C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03A94-4B03-DD92-6A48-DBDD1B3D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19AA0-2879-928C-3CBA-75FDA1BE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04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69DE-433E-4F18-F3BF-3FD48A01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E8035-D785-6E3D-CA45-A13805D5E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A3103-9883-2CF6-A207-31322255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DB7E-F560-DF4E-93A5-4040233A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345D-BEBC-59BB-DEE3-336A7E37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49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6C-7AF7-9857-E99B-11F3CE80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F7F1-F89C-0736-F9B0-BFF1B1A8F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3C568-164A-D083-9E77-82539D01C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38605-8E54-40C7-C30F-50FC48B5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AFB98-14B6-9D07-B1CF-F6E20CDD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F949A-63D7-BB4F-4BA9-F5ECEB7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1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F78B-0ECA-704E-9814-D3B2E02B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76B2D-1ABC-A9A8-A438-145FDC9B9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0FCDE-0335-3C5A-8AA7-F5D961920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6BF1A-97C7-0C32-525A-A7B3ACF55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F6F63-3857-663B-4264-CDAAAAED1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C3399-60A5-0226-A6A3-5CC818BA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DCA19-F572-00BD-1570-48E8A12C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F516D-F52C-52A0-C76F-2A73DB7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4860-187B-3D97-9DB0-FF0CF8AA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925EA-D251-E46A-0DC2-0A6F5784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63D71-68A2-5AC3-E391-964F2711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5403B-0A81-502A-53C0-082E6E74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76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561F8-52DF-1B9E-34DD-910F2AAC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FD80F-E9F5-A0A2-8AFC-80C0EF6B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F6B4-DD92-38CB-0D23-EB811756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48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8DD3-7771-4FD0-023B-1BFF0FE1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35DB-7959-EA46-1EA3-3E4D0DFB3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E3CAF-B519-7B9F-C404-D79197FCF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2BB6D-CE2C-249B-906B-C3A310CE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37F87-AC41-7241-8EB9-1552B343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69685-B04F-4063-8643-EC8D9BA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6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A8C7-2E9A-A910-1DE7-A0B26791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1A54A-17E4-62B4-02B9-FEB717BC1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383EC-C1E0-C900-FD0F-731FFB45F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60408-A727-1BD5-37F5-09526461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62D70-1920-5619-C4E3-8C07E92E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B4D78-E943-7C74-EA0C-53B5EDAB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7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CE7F-EFC0-6134-CF5E-8C3DF44A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4288-FF5F-D7EB-025F-C9CE8E2A1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58B80-0452-521E-40A4-A371D7F4F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DC08-C4D3-4F4D-9ED6-815D3E00240E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7FFD-29A8-67CD-D6BC-CE351833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1DEF8-C505-4F67-B336-9A651065A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90BE1-AFE3-44BB-97C3-6B09C6F3C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71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45E64BE9-AB76-B616-865A-9D762C49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>
            <a:off x="6669148" y="2007568"/>
            <a:ext cx="4618309" cy="417903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15C77-58F9-F690-0EF7-5763B465C324}"/>
              </a:ext>
            </a:extLst>
          </p:cNvPr>
          <p:cNvSpPr txBox="1"/>
          <p:nvPr/>
        </p:nvSpPr>
        <p:spPr>
          <a:xfrm>
            <a:off x="177809" y="3043407"/>
            <a:ext cx="5269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405 Found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B1F2-F7F7-03D5-F8C5-688A6AA68504}"/>
              </a:ext>
            </a:extLst>
          </p:cNvPr>
          <p:cNvSpPr txBox="1"/>
          <p:nvPr/>
        </p:nvSpPr>
        <p:spPr>
          <a:xfrm>
            <a:off x="2413000" y="260453"/>
            <a:ext cx="64956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OMNIZENON</a:t>
            </a:r>
            <a:endParaRPr lang="en-IN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3C2DA-10E8-8C70-5A7C-54208DCE8F21}"/>
              </a:ext>
            </a:extLst>
          </p:cNvPr>
          <p:cNvSpPr txBox="1"/>
          <p:nvPr/>
        </p:nvSpPr>
        <p:spPr>
          <a:xfrm>
            <a:off x="904543" y="4304127"/>
            <a:ext cx="6096000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Arpit Singh Gautam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Raghav Kapoor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93F9D8D7-CF85-3180-3511-1B1FD3F4B7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6" t="31886" r="24929" b="30228"/>
          <a:stretch/>
        </p:blipFill>
        <p:spPr>
          <a:xfrm>
            <a:off x="8759573" y="322446"/>
            <a:ext cx="1555994" cy="891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10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5337F5-54C4-FCBD-5A0C-FFBAACF6B7EC}"/>
              </a:ext>
            </a:extLst>
          </p:cNvPr>
          <p:cNvSpPr txBox="1"/>
          <p:nvPr/>
        </p:nvSpPr>
        <p:spPr>
          <a:xfrm>
            <a:off x="3281082" y="41762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Problem Statement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4B69B-5659-1647-ADEC-FDA999304E83}"/>
              </a:ext>
            </a:extLst>
          </p:cNvPr>
          <p:cNvSpPr txBox="1"/>
          <p:nvPr/>
        </p:nvSpPr>
        <p:spPr>
          <a:xfrm>
            <a:off x="986118" y="1443318"/>
            <a:ext cx="9619129" cy="334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 this contemporary age, we often see organizations struggle to keep their workforce motivated and keen on working.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OMNIZENON is a productivity-boosting application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to combat this issue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BE3DEF-2441-DB11-C5FB-48E5C483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53" y="2655953"/>
            <a:ext cx="2061459" cy="154609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BB879E-AA25-49C6-F261-7911EBAC26D8}"/>
              </a:ext>
            </a:extLst>
          </p:cNvPr>
          <p:cNvGrpSpPr/>
          <p:nvPr/>
        </p:nvGrpSpPr>
        <p:grpSpPr>
          <a:xfrm>
            <a:off x="7500532" y="6342527"/>
            <a:ext cx="4199762" cy="461389"/>
            <a:chOff x="7500532" y="6342527"/>
            <a:chExt cx="4199762" cy="4613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CEFAE2-2652-AB9E-D27D-A4419E3A951D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2" name="Picture 1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3234DF2-BB81-9234-C03A-8BB1572ED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49448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5">
            <a:extLst>
              <a:ext uri="{FF2B5EF4-FFF2-40B4-BE49-F238E27FC236}">
                <a16:creationId xmlns:a16="http://schemas.microsoft.com/office/drawing/2014/main" id="{80CCBD43-D5DD-8CC9-48BC-657FAC95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53" b="20953"/>
          <a:stretch>
            <a:fillRect/>
          </a:stretch>
        </p:blipFill>
        <p:spPr>
          <a:xfrm>
            <a:off x="8373035" y="3631721"/>
            <a:ext cx="3892172" cy="234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E51A3-6968-605A-BF2D-8DC125438EC7}"/>
              </a:ext>
            </a:extLst>
          </p:cNvPr>
          <p:cNvSpPr txBox="1"/>
          <p:nvPr/>
        </p:nvSpPr>
        <p:spPr>
          <a:xfrm>
            <a:off x="1309352" y="261280"/>
            <a:ext cx="49634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Our Solution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8D93C-3DD6-D593-2C13-F6216BF6725C}"/>
              </a:ext>
            </a:extLst>
          </p:cNvPr>
          <p:cNvSpPr txBox="1"/>
          <p:nvPr/>
        </p:nvSpPr>
        <p:spPr>
          <a:xfrm>
            <a:off x="597905" y="1501482"/>
            <a:ext cx="7628965" cy="466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Productivity boost requires HAPPY employees. Employees need acknowledgment of their work, which can be done using incentives to make them happy and provide motivation for the future.  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Our application helps to determine who deserves the most raises, promotions, and other benefits. 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We achieve this through an algorithm that takes respective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inputs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and calculates their overall performance.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E63746-E78E-E6FC-659F-457E7E93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592093" y="478120"/>
            <a:ext cx="3303042" cy="306759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420E32-359D-4721-9118-0197796FF0AC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EE4293-6DDC-ED60-CC7D-F7CC92A14FA6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10" name="Picture 9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BAB933ED-6643-DECC-6D42-8DF17B4B5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74461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86C20E7-272C-488C-6DBC-9C4C8815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954" y="4243794"/>
            <a:ext cx="2957805" cy="166376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96D433-4E79-0A64-7ECA-DDABE1E2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97" y="1622054"/>
            <a:ext cx="3022121" cy="15857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5C884-D834-CE2A-6726-85ABC4A3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681"/>
            <a:ext cx="8176404" cy="47151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Face Recognition System Using Machine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Python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Front-end (HTML CSS JavaScript 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Front-end Frameworks(Bootstrap)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Back-end Framework(Django)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BCD8AE-6844-6423-33FB-00C01FA9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11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B0502040204020203" pitchFamily="2" charset="0"/>
              </a:rPr>
              <a:t>Tools and Technologies Used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C6DD6CF-2C3F-9AFC-A47B-0C356226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98" y="3224127"/>
            <a:ext cx="2752606" cy="154834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B2B92-D97D-E0B1-5F7F-2EA304E9A0A9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9E85E-23EC-2941-EBBC-FD567DAD92D7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20" name="Picture 19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AFC2A7BB-8559-7D5D-2F6E-D3CEBBC8C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05883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A8E7B1-0581-B9D8-99DC-660248396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8847" r="754" b="17799"/>
          <a:stretch/>
        </p:blipFill>
        <p:spPr>
          <a:xfrm>
            <a:off x="3894452" y="3223894"/>
            <a:ext cx="7418718" cy="2967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1A35E8B-67FC-F391-7CEB-A69D2259DDC0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4EDC95-6F0C-DE61-E273-A9FEC56F9C9D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5" name="Picture 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3F354A9C-73C6-16A4-4F2D-7AA4D244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1F0732-624D-2F2F-E619-ABEFCCA7469A}"/>
              </a:ext>
            </a:extLst>
          </p:cNvPr>
          <p:cNvSpPr txBox="1"/>
          <p:nvPr/>
        </p:nvSpPr>
        <p:spPr>
          <a:xfrm>
            <a:off x="804012" y="4358116"/>
            <a:ext cx="372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Workflow so far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EE90F-1700-080E-B457-89E75D72D5ED}"/>
              </a:ext>
            </a:extLst>
          </p:cNvPr>
          <p:cNvSpPr txBox="1"/>
          <p:nvPr/>
        </p:nvSpPr>
        <p:spPr>
          <a:xfrm>
            <a:off x="579753" y="283225"/>
            <a:ext cx="5348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So, what is our product about?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8AD1A-0506-DA7C-92AC-73C7405DBDFF}"/>
              </a:ext>
            </a:extLst>
          </p:cNvPr>
          <p:cNvSpPr txBox="1"/>
          <p:nvPr/>
        </p:nvSpPr>
        <p:spPr>
          <a:xfrm>
            <a:off x="579753" y="905134"/>
            <a:ext cx="6094562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We are One Stop solution for managing a company.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We Provide a swift workflow to simplify complex Operations, Ease access to employees’ records along with a productivity calculator, and Easy management of Projects. 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We also provide the software linked with a camera for Attendance which is linked to our database. </a:t>
            </a:r>
          </a:p>
        </p:txBody>
      </p:sp>
    </p:spTree>
    <p:extLst>
      <p:ext uri="{BB962C8B-B14F-4D97-AF65-F5344CB8AC3E}">
        <p14:creationId xmlns:p14="http://schemas.microsoft.com/office/powerpoint/2010/main" val="16823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Artificial intelligence - Face recognition by KlausHuang on Dribbb… |  Machine learning artificial intelligence, Face recognition, Artificial  intelligence technology">
            <a:extLst>
              <a:ext uri="{FF2B5EF4-FFF2-40B4-BE49-F238E27FC236}">
                <a16:creationId xmlns:a16="http://schemas.microsoft.com/office/drawing/2014/main" id="{A5D91DB8-EDCB-7C42-7DD3-594A5C2B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23" y="1734006"/>
            <a:ext cx="4519982" cy="3389987"/>
          </a:xfrm>
          <a:prstGeom prst="roundRect">
            <a:avLst>
              <a:gd name="adj" fmla="val 204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0F853-35D3-1793-85DA-8772742A04F0}"/>
              </a:ext>
            </a:extLst>
          </p:cNvPr>
          <p:cNvSpPr txBox="1"/>
          <p:nvPr/>
        </p:nvSpPr>
        <p:spPr>
          <a:xfrm>
            <a:off x="828138" y="295150"/>
            <a:ext cx="986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Face Recognition Attendance System 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D830-E1F8-0ED4-14C3-D676842AE34D}"/>
              </a:ext>
            </a:extLst>
          </p:cNvPr>
          <p:cNvSpPr txBox="1"/>
          <p:nvPr/>
        </p:nvSpPr>
        <p:spPr>
          <a:xfrm>
            <a:off x="828138" y="1896965"/>
            <a:ext cx="6094562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Camera linked with the Face Recognition System will be placed at the entry point of the company which will be used to store the attendance, time of arrival &amp; departure of the employees in a Database.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These entries will be used in our Productivity Algorithm.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Moreover, Employees can keep track of their attendance through the company's site.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8E3A30-63E3-6449-D93D-7C0DC15FDF87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26ED48-6017-C46B-BB87-F2BBB72BDA03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8" name="Picture 7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C72C9A0-9BD6-F8F9-09A4-790F856EA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58EAFC-D6B6-B841-29D2-98E437FBC51B}"/>
              </a:ext>
            </a:extLst>
          </p:cNvPr>
          <p:cNvSpPr txBox="1"/>
          <p:nvPr/>
        </p:nvSpPr>
        <p:spPr>
          <a:xfrm>
            <a:off x="828137" y="1254463"/>
            <a:ext cx="372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does it do?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22A940-41A0-29B1-CDC1-FD40EAF6FD58}"/>
              </a:ext>
            </a:extLst>
          </p:cNvPr>
          <p:cNvSpPr txBox="1"/>
          <p:nvPr/>
        </p:nvSpPr>
        <p:spPr>
          <a:xfrm>
            <a:off x="828137" y="4330314"/>
            <a:ext cx="372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 does it do it?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77B08A-A59E-858E-CBD5-A26B98DC5782}"/>
              </a:ext>
            </a:extLst>
          </p:cNvPr>
          <p:cNvSpPr txBox="1"/>
          <p:nvPr/>
        </p:nvSpPr>
        <p:spPr>
          <a:xfrm>
            <a:off x="828137" y="4893723"/>
            <a:ext cx="6094562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Using OpenCV and face-recognition frameworks, We use image processing on the live video capture from the placed cameras.</a:t>
            </a:r>
          </a:p>
          <a:p>
            <a:pPr marL="342900" marR="0" lvl="0" indent="-3429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The face in the image is matched with the available employee image history. If matched, an entry is made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16521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A8A15-910C-AA55-E6C9-1655203A6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06" y="2333535"/>
            <a:ext cx="3775674" cy="262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0F853-35D3-1793-85DA-8772742A04F0}"/>
              </a:ext>
            </a:extLst>
          </p:cNvPr>
          <p:cNvSpPr txBox="1"/>
          <p:nvPr/>
        </p:nvSpPr>
        <p:spPr>
          <a:xfrm>
            <a:off x="828138" y="295150"/>
            <a:ext cx="986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Face Recognition Attendance System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D830-E1F8-0ED4-14C3-D676842AE34D}"/>
              </a:ext>
            </a:extLst>
          </p:cNvPr>
          <p:cNvSpPr txBox="1"/>
          <p:nvPr/>
        </p:nvSpPr>
        <p:spPr>
          <a:xfrm>
            <a:off x="6996496" y="1345120"/>
            <a:ext cx="3478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Database Schema for our Project Management is this: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8E3A30-63E3-6449-D93D-7C0DC15FDF87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26ED48-6017-C46B-BB87-F2BBB72BDA03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8" name="Picture 7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C72C9A0-9BD6-F8F9-09A4-790F856EA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81A6FD-49D0-1CD1-5CA2-C19C97EAE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220" y="1840327"/>
            <a:ext cx="2781512" cy="452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951876-33D7-95A0-666E-B73D098B1DA5}"/>
              </a:ext>
            </a:extLst>
          </p:cNvPr>
          <p:cNvSpPr txBox="1"/>
          <p:nvPr/>
        </p:nvSpPr>
        <p:spPr>
          <a:xfrm>
            <a:off x="828138" y="1298954"/>
            <a:ext cx="420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Glimpse of Code of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54204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906FBC-308A-7DFD-4CD7-5A20D991FCEC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854B2-18C8-DFDF-461C-CD677FEC73A6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8" name="Picture 7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591B17A9-38E4-6B1A-3741-C53AEBE0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AAE58E-81F7-FA63-299E-8AE4571730F5}"/>
              </a:ext>
            </a:extLst>
          </p:cNvPr>
          <p:cNvSpPr txBox="1"/>
          <p:nvPr/>
        </p:nvSpPr>
        <p:spPr>
          <a:xfrm>
            <a:off x="828138" y="295150"/>
            <a:ext cx="79602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Productivity Calculator 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81731-ED47-0366-1929-2F4F17E77229}"/>
              </a:ext>
            </a:extLst>
          </p:cNvPr>
          <p:cNvSpPr txBox="1"/>
          <p:nvPr/>
        </p:nvSpPr>
        <p:spPr>
          <a:xfrm>
            <a:off x="1827202" y="1345271"/>
            <a:ext cx="465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Inputs -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Divided into 3 main parts </a:t>
            </a:r>
          </a:p>
          <a:p>
            <a:endParaRPr lang="en-IN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0406B7D-4D35-FF83-F97D-88DE7F69F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261223"/>
              </p:ext>
            </p:extLst>
          </p:nvPr>
        </p:nvGraphicFramePr>
        <p:xfrm>
          <a:off x="92333" y="2074706"/>
          <a:ext cx="8128000" cy="4366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D6687B3-E561-DDA6-F1F0-5303D21541ED}"/>
              </a:ext>
            </a:extLst>
          </p:cNvPr>
          <p:cNvSpPr txBox="1"/>
          <p:nvPr/>
        </p:nvSpPr>
        <p:spPr>
          <a:xfrm>
            <a:off x="7441405" y="2505577"/>
            <a:ext cx="4658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Output </a:t>
            </a: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Productivity Index </a:t>
            </a: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"/>
              </a:rPr>
              <a:t>between 1-10</a:t>
            </a:r>
          </a:p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5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2C80CF80-8774-1A50-5408-4F107F9D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22" r="16622"/>
          <a:stretch>
            <a:fillRect/>
          </a:stretch>
        </p:blipFill>
        <p:spPr>
          <a:xfrm>
            <a:off x="218308" y="357915"/>
            <a:ext cx="3296556" cy="3296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3C885-6A85-33CD-34A3-1614203FD94D}"/>
              </a:ext>
            </a:extLst>
          </p:cNvPr>
          <p:cNvSpPr txBox="1"/>
          <p:nvPr/>
        </p:nvSpPr>
        <p:spPr>
          <a:xfrm>
            <a:off x="6176679" y="54630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Target Audience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13E74-B6F8-0681-AD92-DEEE662DE1E8}"/>
              </a:ext>
            </a:extLst>
          </p:cNvPr>
          <p:cNvSpPr txBox="1"/>
          <p:nvPr/>
        </p:nvSpPr>
        <p:spPr>
          <a:xfrm>
            <a:off x="5988420" y="1516849"/>
            <a:ext cx="6136340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Companies with a large workforce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ource Sans Pro"/>
              </a:rPr>
              <a:t> NGOs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ource Sans Pro"/>
              </a:rPr>
              <a:t>School &amp; Educational Institute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A8DC0A-BA55-629E-245B-E148BC0D4F58}"/>
              </a:ext>
            </a:extLst>
          </p:cNvPr>
          <p:cNvGrpSpPr/>
          <p:nvPr/>
        </p:nvGrpSpPr>
        <p:grpSpPr>
          <a:xfrm>
            <a:off x="7695373" y="6256717"/>
            <a:ext cx="4199762" cy="461389"/>
            <a:chOff x="7500532" y="6342527"/>
            <a:chExt cx="4199762" cy="461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88EDAA-007D-0F5E-AADD-C1B55735DAA8}"/>
                </a:ext>
              </a:extLst>
            </p:cNvPr>
            <p:cNvSpPr txBox="1">
              <a:spLocks/>
            </p:cNvSpPr>
            <p:nvPr/>
          </p:nvSpPr>
          <p:spPr>
            <a:xfrm>
              <a:off x="7500532" y="6342527"/>
              <a:ext cx="358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1800" b="1" i="0" u="none" strike="noStrike" kern="1200" cap="none" spc="15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j-ea"/>
                  <a:cs typeface="+mj-cs"/>
                </a:rPr>
                <a:t>OMNIZENON</a:t>
              </a:r>
              <a:endParaRPr lang="en-IN" dirty="0"/>
            </a:p>
          </p:txBody>
        </p:sp>
        <p:pic>
          <p:nvPicPr>
            <p:cNvPr id="8" name="Picture 7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176CBE6-7F5C-CCEE-8771-4FB7438E3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6" t="31886" r="24929" b="30228"/>
            <a:stretch/>
          </p:blipFill>
          <p:spPr>
            <a:xfrm>
              <a:off x="10895161" y="6342527"/>
              <a:ext cx="805133" cy="4613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974E23-B2BC-2E95-7502-6B3F6AA8885C}"/>
              </a:ext>
            </a:extLst>
          </p:cNvPr>
          <p:cNvSpPr txBox="1"/>
          <p:nvPr/>
        </p:nvSpPr>
        <p:spPr>
          <a:xfrm>
            <a:off x="5988420" y="3475317"/>
            <a:ext cx="39325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They will greatly benefit from this system as it provides highly relevant data about each employee which can be analyzed and used to provide feedback in areas of improvement.</a:t>
            </a:r>
            <a:endParaRPr lang="en-IN" sz="2000" dirty="0"/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E373185-B91A-3FDF-697A-D7524CD1C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8" y="3933146"/>
            <a:ext cx="3719353" cy="2427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293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449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Tools and Technologies Used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Kapoor</dc:creator>
  <cp:lastModifiedBy>Arpit Gautam</cp:lastModifiedBy>
  <cp:revision>6</cp:revision>
  <dcterms:created xsi:type="dcterms:W3CDTF">2022-10-15T18:00:49Z</dcterms:created>
  <dcterms:modified xsi:type="dcterms:W3CDTF">2022-10-16T16:01:20Z</dcterms:modified>
</cp:coreProperties>
</file>